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338B52-0525-46BF-983F-DEC32AA84E79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A9A6DDC-DF37-4878-919E-66EF56A6E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338B52-0525-46BF-983F-DEC32AA84E79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9A6DDC-DF37-4878-919E-66EF56A6E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4338B52-0525-46BF-983F-DEC32AA84E79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A9A6DDC-DF37-4878-919E-66EF56A6E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338B52-0525-46BF-983F-DEC32AA84E79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9A6DDC-DF37-4878-919E-66EF56A6E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338B52-0525-46BF-983F-DEC32AA84E79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A9A6DDC-DF37-4878-919E-66EF56A6E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338B52-0525-46BF-983F-DEC32AA84E79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9A6DDC-DF37-4878-919E-66EF56A6E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338B52-0525-46BF-983F-DEC32AA84E79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9A6DDC-DF37-4878-919E-66EF56A6E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338B52-0525-46BF-983F-DEC32AA84E79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9A6DDC-DF37-4878-919E-66EF56A6E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338B52-0525-46BF-983F-DEC32AA84E79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9A6DDC-DF37-4878-919E-66EF56A6E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338B52-0525-46BF-983F-DEC32AA84E79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9A6DDC-DF37-4878-919E-66EF56A6E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4338B52-0525-46BF-983F-DEC32AA84E79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9A6DDC-DF37-4878-919E-66EF56A6EC2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4338B52-0525-46BF-983F-DEC32AA84E79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A9A6DDC-DF37-4878-919E-66EF56A6E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Special People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Kate Montgomery</a:t>
            </a:r>
            <a:endParaRPr lang="en-US" dirty="0"/>
          </a:p>
        </p:txBody>
      </p:sp>
      <p:pic>
        <p:nvPicPr>
          <p:cNvPr id="3074" name="Picture 2" descr="C:\Documents and Settings\montgomerykat\Local Settings\Temporary Internet Files\Content.IE5\1RERYHWK\MCj0424498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2362200"/>
            <a:ext cx="1870075" cy="1990725"/>
          </a:xfrm>
          <a:prstGeom prst="rect">
            <a:avLst/>
          </a:prstGeom>
          <a:noFill/>
        </p:spPr>
      </p:pic>
      <p:pic>
        <p:nvPicPr>
          <p:cNvPr id="3075" name="Picture 3" descr="C:\Documents and Settings\montgomerykat\Local Settings\Temporary Internet Files\Content.IE5\NU9UAQCO\MCj0424448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3200" y="4419600"/>
            <a:ext cx="1752600" cy="1851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we like to </a:t>
            </a:r>
            <a:r>
              <a:rPr lang="en-US" smtClean="0"/>
              <a:t>do-uncle bobby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I Love To Talk With Him</a:t>
            </a:r>
          </a:p>
          <a:p>
            <a:r>
              <a:rPr lang="en-US" sz="4800" dirty="0" smtClean="0"/>
              <a:t>I like to eat lunch with him</a:t>
            </a:r>
            <a:endParaRPr lang="en-US" sz="4800" dirty="0"/>
          </a:p>
        </p:txBody>
      </p:sp>
      <p:pic>
        <p:nvPicPr>
          <p:cNvPr id="1026" name="Picture 2" descr="C:\Documents and Settings\montgomerykat\Local Settings\Temporary Internet Files\Content.IE5\PYFVF5EJ\MPj0438664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505200"/>
            <a:ext cx="2971800" cy="1981200"/>
          </a:xfrm>
          <a:prstGeom prst="rect">
            <a:avLst/>
          </a:prstGeom>
          <a:noFill/>
        </p:spPr>
      </p:pic>
      <p:pic>
        <p:nvPicPr>
          <p:cNvPr id="1028" name="Picture 4" descr="C:\Documents and Settings\montgomerykat\Local Settings\Temporary Internet Files\Content.IE5\5G1L8OZF\MCj0434383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83854" y="3962400"/>
            <a:ext cx="2454722" cy="2505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</a:t>
            </a:r>
            <a:r>
              <a:rPr smtClean="0"/>
              <a:t>hat </a:t>
            </a:r>
            <a:r>
              <a:rPr lang="en-US" dirty="0" smtClean="0"/>
              <a:t>I</a:t>
            </a:r>
            <a:r>
              <a:rPr smtClean="0"/>
              <a:t> like to do with-millie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I </a:t>
            </a:r>
            <a:r>
              <a:rPr lang="en-US" sz="4400" dirty="0" smtClean="0"/>
              <a:t>l</a:t>
            </a:r>
            <a:r>
              <a:rPr lang="en-US" sz="4400" dirty="0" smtClean="0"/>
              <a:t>ike </a:t>
            </a:r>
            <a:r>
              <a:rPr lang="en-US" sz="4400" dirty="0" smtClean="0"/>
              <a:t>t</a:t>
            </a:r>
            <a:r>
              <a:rPr lang="en-US" sz="4400" dirty="0" smtClean="0"/>
              <a:t>o </a:t>
            </a:r>
            <a:r>
              <a:rPr lang="en-US" sz="4400" dirty="0" smtClean="0"/>
              <a:t>s</a:t>
            </a:r>
            <a:r>
              <a:rPr lang="en-US" sz="4400" dirty="0" smtClean="0"/>
              <a:t>wing </a:t>
            </a:r>
            <a:r>
              <a:rPr lang="en-US" sz="4400" dirty="0" smtClean="0"/>
              <a:t>h</a:t>
            </a:r>
            <a:r>
              <a:rPr lang="en-US" sz="4400" dirty="0" smtClean="0"/>
              <a:t>er around</a:t>
            </a:r>
          </a:p>
          <a:p>
            <a:r>
              <a:rPr lang="en-US" sz="4400" dirty="0" smtClean="0"/>
              <a:t>I like to laugh and joke with her</a:t>
            </a:r>
            <a:endParaRPr lang="en-US" sz="4400" dirty="0"/>
          </a:p>
        </p:txBody>
      </p:sp>
      <p:pic>
        <p:nvPicPr>
          <p:cNvPr id="1026" name="Picture 2" descr="C:\Documents and Settings\montgomerykat\Local Settings\Temporary Internet Files\Content.IE5\NU9UAQCO\MPj0439311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3657600"/>
            <a:ext cx="1781309" cy="2534209"/>
          </a:xfrm>
          <a:prstGeom prst="rect">
            <a:avLst/>
          </a:prstGeom>
          <a:noFill/>
        </p:spPr>
      </p:pic>
      <p:pic>
        <p:nvPicPr>
          <p:cNvPr id="1027" name="Picture 3" descr="C:\Documents and Settings\montgomerykat\Local Settings\Temporary Internet Files\Content.IE5\HPT7WN3M\MCj0423842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3962400"/>
            <a:ext cx="1803400" cy="1949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Uncle bobby and </a:t>
            </a:r>
            <a:r>
              <a:rPr lang="en-US" dirty="0" err="1" smtClean="0"/>
              <a:t>millie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 descr="katepg4g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4122" r="1412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3657600"/>
            <a:ext cx="3124200" cy="1143000"/>
          </a:xfrm>
        </p:spPr>
        <p:txBody>
          <a:bodyPr>
            <a:noAutofit/>
          </a:bodyPr>
          <a:lstStyle/>
          <a:p>
            <a:pPr algn="ctr"/>
            <a:r>
              <a:rPr lang="en-US" sz="8800" dirty="0" smtClean="0"/>
              <a:t>I Love you</a:t>
            </a:r>
            <a:endParaRPr lang="en-US" sz="8800" dirty="0"/>
          </a:p>
        </p:txBody>
      </p:sp>
      <p:pic>
        <p:nvPicPr>
          <p:cNvPr id="2050" name="Picture 2" descr="C:\Documents and Settings\montgomerykat\Local Settings\Temporary Internet Files\Content.IE5\HPT7WN3M\MPj0433140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4419600"/>
            <a:ext cx="2209800" cy="1892010"/>
          </a:xfrm>
          <a:prstGeom prst="rect">
            <a:avLst/>
          </a:prstGeom>
          <a:noFill/>
        </p:spPr>
      </p:pic>
      <p:pic>
        <p:nvPicPr>
          <p:cNvPr id="2051" name="Picture 3" descr="C:\Documents and Settings\montgomerykat\Local Settings\Temporary Internet Files\Content.IE5\M3O25NX7\MPj0438521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57200"/>
            <a:ext cx="2819400" cy="13506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65</TotalTime>
  <Words>53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Opulent</vt:lpstr>
      <vt:lpstr>My Special People</vt:lpstr>
      <vt:lpstr>What we like to do-uncle bobby</vt:lpstr>
      <vt:lpstr>What I like to do with-millie</vt:lpstr>
      <vt:lpstr>Uncle bobby and millie</vt:lpstr>
      <vt:lpstr>I Love you</vt:lpstr>
    </vt:vector>
  </TitlesOfParts>
  <Company>Greensboro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Special People</dc:title>
  <dc:creator>montgomerykat</dc:creator>
  <cp:lastModifiedBy>montgomerykat</cp:lastModifiedBy>
  <cp:revision>9</cp:revision>
  <dcterms:created xsi:type="dcterms:W3CDTF">2009-03-25T18:35:08Z</dcterms:created>
  <dcterms:modified xsi:type="dcterms:W3CDTF">2009-04-22T18:40:59Z</dcterms:modified>
</cp:coreProperties>
</file>